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64" r:id="rId3"/>
    <p:sldId id="286" r:id="rId4"/>
    <p:sldId id="261" r:id="rId5"/>
    <p:sldId id="306" r:id="rId6"/>
    <p:sldId id="312" r:id="rId7"/>
    <p:sldId id="271" r:id="rId8"/>
    <p:sldId id="272" r:id="rId9"/>
    <p:sldId id="294" r:id="rId10"/>
    <p:sldId id="309" r:id="rId11"/>
    <p:sldId id="273" r:id="rId12"/>
    <p:sldId id="297" r:id="rId13"/>
    <p:sldId id="299" r:id="rId14"/>
    <p:sldId id="310" r:id="rId15"/>
    <p:sldId id="30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71" autoAdjust="0"/>
  </p:normalViewPr>
  <p:slideViewPr>
    <p:cSldViewPr>
      <p:cViewPr varScale="1">
        <p:scale>
          <a:sx n="81" d="100"/>
          <a:sy n="81" d="100"/>
        </p:scale>
        <p:origin x="-100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6F6-AE11-4804-8605-6D7C295C60F8}" type="datetimeFigureOut">
              <a:rPr lang="en-US" smtClean="0"/>
              <a:t>7/21/2013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B1B8-F989-4033-8A2C-50C2817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5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6F6-AE11-4804-8605-6D7C295C60F8}" type="datetimeFigureOut">
              <a:rPr lang="en-US" smtClean="0"/>
              <a:t>7/21/2013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B1B8-F989-4033-8A2C-50C2817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0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6F6-AE11-4804-8605-6D7C295C60F8}" type="datetimeFigureOut">
              <a:rPr lang="en-US" smtClean="0"/>
              <a:t>7/21/2013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B1B8-F989-4033-8A2C-50C2817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6F6-AE11-4804-8605-6D7C295C60F8}" type="datetimeFigureOut">
              <a:rPr lang="en-US" smtClean="0"/>
              <a:t>7/21/2013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B1B8-F989-4033-8A2C-50C2817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79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6F6-AE11-4804-8605-6D7C295C60F8}" type="datetimeFigureOut">
              <a:rPr lang="en-US" smtClean="0"/>
              <a:t>7/21/2013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B1B8-F989-4033-8A2C-50C2817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44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6F6-AE11-4804-8605-6D7C295C60F8}" type="datetimeFigureOut">
              <a:rPr lang="en-US" smtClean="0"/>
              <a:t>7/21/2013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B1B8-F989-4033-8A2C-50C2817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35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6F6-AE11-4804-8605-6D7C295C60F8}" type="datetimeFigureOut">
              <a:rPr lang="en-US" smtClean="0"/>
              <a:t>7/21/2013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B1B8-F989-4033-8A2C-50C2817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8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6F6-AE11-4804-8605-6D7C295C60F8}" type="datetimeFigureOut">
              <a:rPr lang="en-US" smtClean="0"/>
              <a:t>7/21/2013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B1B8-F989-4033-8A2C-50C2817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6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6F6-AE11-4804-8605-6D7C295C60F8}" type="datetimeFigureOut">
              <a:rPr lang="en-US" smtClean="0"/>
              <a:t>7/21/2013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B1B8-F989-4033-8A2C-50C2817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42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6F6-AE11-4804-8605-6D7C295C60F8}" type="datetimeFigureOut">
              <a:rPr lang="en-US" smtClean="0"/>
              <a:t>7/21/2013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B1B8-F989-4033-8A2C-50C2817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74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6F6-AE11-4804-8605-6D7C295C60F8}" type="datetimeFigureOut">
              <a:rPr lang="en-US" smtClean="0"/>
              <a:t>7/21/2013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7B1B8-F989-4033-8A2C-50C2817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0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A86F6-AE11-4804-8605-6D7C295C60F8}" type="datetimeFigureOut">
              <a:rPr lang="en-US" smtClean="0"/>
              <a:t>7/21/2013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7B1B8-F989-4033-8A2C-50C2817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0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81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-44319"/>
            <a:ext cx="4876800" cy="69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1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91" y="0"/>
            <a:ext cx="6107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28" y="0"/>
            <a:ext cx="4822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6" y="0"/>
            <a:ext cx="8818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4648"/>
            <a:ext cx="9144000" cy="670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6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90" y="0"/>
            <a:ext cx="5434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7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6" y="0"/>
            <a:ext cx="779726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9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89" y="1"/>
            <a:ext cx="9637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" y="347472"/>
            <a:ext cx="9079992" cy="61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5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83396" cy="691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5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887"/>
            <a:ext cx="9144000" cy="618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5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" y="361188"/>
            <a:ext cx="9093708" cy="613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5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77" y="0"/>
            <a:ext cx="5081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8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66" y="0"/>
            <a:ext cx="5507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9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ThanhTri Nguyen</dc:creator>
  <cp:lastModifiedBy>ThanhTri Nguyen</cp:lastModifiedBy>
  <cp:revision>45</cp:revision>
  <dcterms:created xsi:type="dcterms:W3CDTF">2013-07-11T17:45:19Z</dcterms:created>
  <dcterms:modified xsi:type="dcterms:W3CDTF">2013-07-22T06:09:02Z</dcterms:modified>
</cp:coreProperties>
</file>